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F371F-55AF-4A39-98F4-1A6F42CD8DE7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66026-0947-4A25-A4F8-9BB7258D57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23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6026-0947-4A25-A4F8-9BB7258D573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08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58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4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49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54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62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50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32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19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6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62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7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83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hyperlink" Target="http://blogs.uni-bremen.de/blattlausspiel/spielversion-ii/spielanleitungen-version-ii/" TargetMode="External"/><Relationship Id="rId19" Type="http://schemas.openxmlformats.org/officeDocument/2006/relationships/image" Target="../media/image17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Karte_AdulteBlattla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8625" y="341517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Grafik 42" descr="Karte_RoteEi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7608062" y="1595869"/>
            <a:ext cx="365760" cy="3657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Grafik 43" descr="Karte_RoteLarv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7608910" y="2406561"/>
            <a:ext cx="547200" cy="54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Grafik 44" descr="Karte_RotePuppe-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608910" y="3398693"/>
            <a:ext cx="547200" cy="54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Grafik 7" descr="Karte_RoterMarienkäf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08062" y="4390825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Grafik 8" descr="Karte_ParaBlattlau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409473" y="1595869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Grafik 9" descr="Karte_Parasitoid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408625" y="3398269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Grafik 10" descr="Karte_Mumi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8409473" y="2406561"/>
            <a:ext cx="547200" cy="54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feld 11"/>
          <p:cNvSpPr txBox="1"/>
          <p:nvPr/>
        </p:nvSpPr>
        <p:spPr>
          <a:xfrm>
            <a:off x="388189" y="77640"/>
            <a:ext cx="58573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Blattlausspiel</a:t>
            </a:r>
            <a:r>
              <a:rPr lang="en-US" b="1" dirty="0" smtClean="0"/>
              <a:t>, Version II </a:t>
            </a:r>
          </a:p>
          <a:p>
            <a:endParaRPr lang="en-US" dirty="0"/>
          </a:p>
          <a:p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das Spiel am PC </a:t>
            </a:r>
            <a:r>
              <a:rPr lang="en-US" dirty="0" err="1" smtClean="0"/>
              <a:t>spielen</a:t>
            </a:r>
            <a:r>
              <a:rPr lang="en-US" dirty="0" smtClean="0"/>
              <a:t>, </a:t>
            </a:r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von den </a:t>
            </a:r>
            <a:r>
              <a:rPr lang="en-US" dirty="0" err="1" smtClean="0"/>
              <a:t>Spielfiguren</a:t>
            </a:r>
            <a:r>
              <a:rPr lang="en-US" dirty="0" smtClean="0"/>
              <a:t> </a:t>
            </a:r>
            <a:r>
              <a:rPr lang="en-US" dirty="0" err="1" smtClean="0"/>
              <a:t>mittels</a:t>
            </a:r>
            <a:r>
              <a:rPr lang="en-US" dirty="0" smtClean="0"/>
              <a:t> der </a:t>
            </a:r>
            <a:r>
              <a:rPr lang="en-US" dirty="0" err="1" smtClean="0"/>
              <a:t>Funktionen</a:t>
            </a:r>
            <a:r>
              <a:rPr lang="en-US" dirty="0" smtClean="0"/>
              <a:t> </a:t>
            </a:r>
            <a:r>
              <a:rPr lang="en-US" i="1" dirty="0" err="1" smtClean="0"/>
              <a:t>kopieren</a:t>
            </a:r>
            <a:r>
              <a:rPr lang="en-US" dirty="0" smtClean="0"/>
              <a:t> und </a:t>
            </a:r>
            <a:r>
              <a:rPr lang="en-US" i="1" dirty="0" err="1" smtClean="0"/>
              <a:t>einfügen</a:t>
            </a:r>
            <a:r>
              <a:rPr lang="en-US" i="1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ausreichende</a:t>
            </a:r>
            <a:r>
              <a:rPr lang="en-US" dirty="0" smtClean="0"/>
              <a:t> </a:t>
            </a:r>
            <a:r>
              <a:rPr lang="en-US" dirty="0" err="1" smtClean="0"/>
              <a:t>Anzahl</a:t>
            </a:r>
            <a:r>
              <a:rPr lang="en-US" dirty="0" smtClean="0"/>
              <a:t> </a:t>
            </a:r>
            <a:r>
              <a:rPr lang="en-US" dirty="0" err="1" smtClean="0"/>
              <a:t>erstellen</a:t>
            </a:r>
            <a:r>
              <a:rPr lang="en-US" dirty="0" smtClean="0"/>
              <a:t> und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dann</a:t>
            </a:r>
            <a:r>
              <a:rPr lang="en-US" dirty="0" smtClean="0"/>
              <a:t> auf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passenden</a:t>
            </a:r>
            <a:r>
              <a:rPr lang="en-US" dirty="0" smtClean="0"/>
              <a:t> </a:t>
            </a:r>
            <a:r>
              <a:rPr lang="en-US" dirty="0" err="1" smtClean="0"/>
              <a:t>Spielplan</a:t>
            </a:r>
            <a:r>
              <a:rPr lang="en-US" dirty="0" smtClean="0"/>
              <a:t> den </a:t>
            </a:r>
            <a:r>
              <a:rPr lang="en-US" dirty="0" err="1" smtClean="0"/>
              <a:t>Regeln</a:t>
            </a:r>
            <a:r>
              <a:rPr lang="en-US" dirty="0" smtClean="0"/>
              <a:t> </a:t>
            </a:r>
            <a:r>
              <a:rPr lang="en-US" dirty="0" err="1" smtClean="0"/>
              <a:t>entsprechend</a:t>
            </a:r>
            <a:r>
              <a:rPr lang="en-US" dirty="0" smtClean="0"/>
              <a:t> </a:t>
            </a:r>
            <a:r>
              <a:rPr lang="en-US" dirty="0" err="1" smtClean="0"/>
              <a:t>einfügen</a:t>
            </a:r>
            <a:r>
              <a:rPr lang="en-US" dirty="0" smtClean="0"/>
              <a:t> und </a:t>
            </a:r>
            <a:r>
              <a:rPr lang="en-US" dirty="0" err="1" smtClean="0"/>
              <a:t>bewegen</a:t>
            </a:r>
            <a:r>
              <a:rPr lang="en-US" dirty="0" smtClean="0"/>
              <a:t>. </a:t>
            </a:r>
            <a:r>
              <a:rPr lang="en-US" dirty="0" err="1" smtClean="0"/>
              <a:t>Welchen</a:t>
            </a:r>
            <a:r>
              <a:rPr lang="en-US" dirty="0" smtClean="0"/>
              <a:t> Plan und </a:t>
            </a:r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 smtClean="0"/>
              <a:t>Figuren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 smtClean="0"/>
              <a:t>Spielvariante</a:t>
            </a:r>
            <a:r>
              <a:rPr lang="en-US" dirty="0" smtClean="0"/>
              <a:t> </a:t>
            </a:r>
            <a:r>
              <a:rPr lang="en-US" dirty="0" err="1" smtClean="0"/>
              <a:t>jeweils</a:t>
            </a:r>
            <a:r>
              <a:rPr lang="en-US" dirty="0" smtClean="0"/>
              <a:t> </a:t>
            </a:r>
            <a:r>
              <a:rPr lang="en-US" dirty="0" err="1" smtClean="0"/>
              <a:t>benötigt</a:t>
            </a:r>
            <a:r>
              <a:rPr lang="en-US" dirty="0" smtClean="0"/>
              <a:t> </a:t>
            </a:r>
            <a:r>
              <a:rPr lang="en-US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entnehmen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bitte</a:t>
            </a:r>
            <a:r>
              <a:rPr lang="en-US" dirty="0" smtClean="0"/>
              <a:t> den </a:t>
            </a:r>
            <a:r>
              <a:rPr lang="en-US" dirty="0" err="1" smtClean="0"/>
              <a:t>Anleitungen</a:t>
            </a:r>
            <a:r>
              <a:rPr lang="en-US" dirty="0"/>
              <a:t>: </a:t>
            </a:r>
            <a:r>
              <a:rPr lang="en-US" dirty="0">
                <a:hlinkClick r:id="rId10"/>
              </a:rPr>
              <a:t>http://blogs.uni-bremen.de/blattlausspiel/spielversion-ii/spielanleitungen-version-ii</a:t>
            </a:r>
            <a:r>
              <a:rPr lang="en-US" dirty="0" smtClean="0">
                <a:hlinkClick r:id="rId10"/>
              </a:rPr>
              <a:t>/</a:t>
            </a:r>
            <a:endParaRPr lang="en-US" dirty="0" smtClean="0"/>
          </a:p>
          <a:p>
            <a:endParaRPr lang="en-US" i="1" dirty="0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204" y="4473481"/>
            <a:ext cx="349410" cy="3243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697" y="4938873"/>
            <a:ext cx="1965231" cy="18242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697" y="4249773"/>
            <a:ext cx="539772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" y="3324850"/>
            <a:ext cx="3647554" cy="351691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Picture 3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94" y="1595869"/>
            <a:ext cx="365760" cy="3657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6" name="Picture 5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94" y="2405121"/>
            <a:ext cx="548640" cy="5486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Picture 5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94" y="3397973"/>
            <a:ext cx="548640" cy="5486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Picture 4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94" y="4390233"/>
            <a:ext cx="548640" cy="5486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Grafik 28" descr="Karte_JungeBlattlaus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521392" y="341517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Picture 90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734" y="523805"/>
            <a:ext cx="365760" cy="36576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31" name="Gruppieren 30"/>
          <p:cNvGrpSpPr/>
          <p:nvPr/>
        </p:nvGrpSpPr>
        <p:grpSpPr>
          <a:xfrm>
            <a:off x="6817294" y="5312405"/>
            <a:ext cx="1395316" cy="1379704"/>
            <a:chOff x="-1781403" y="537079"/>
            <a:chExt cx="1395316" cy="1379704"/>
          </a:xfrm>
        </p:grpSpPr>
        <p:sp>
          <p:nvSpPr>
            <p:cNvPr id="32" name="Rechteck 31"/>
            <p:cNvSpPr/>
            <p:nvPr/>
          </p:nvSpPr>
          <p:spPr>
            <a:xfrm>
              <a:off x="-1781403" y="540812"/>
              <a:ext cx="1394647" cy="136409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uppieren 32"/>
            <p:cNvGrpSpPr/>
            <p:nvPr/>
          </p:nvGrpSpPr>
          <p:grpSpPr>
            <a:xfrm>
              <a:off x="-1780734" y="537079"/>
              <a:ext cx="1394647" cy="1379704"/>
              <a:chOff x="193734" y="319702"/>
              <a:chExt cx="1394647" cy="1379704"/>
            </a:xfrm>
          </p:grpSpPr>
          <p:grpSp>
            <p:nvGrpSpPr>
              <p:cNvPr id="34" name="Gruppieren 33"/>
              <p:cNvGrpSpPr/>
              <p:nvPr/>
            </p:nvGrpSpPr>
            <p:grpSpPr>
              <a:xfrm>
                <a:off x="546423" y="435135"/>
                <a:ext cx="792087" cy="1224135"/>
                <a:chOff x="1308422" y="2508698"/>
                <a:chExt cx="962005" cy="1322701"/>
              </a:xfrm>
            </p:grpSpPr>
            <p:sp>
              <p:nvSpPr>
                <p:cNvPr id="36" name="Oval 257"/>
                <p:cNvSpPr>
                  <a:spLocks noChangeArrowheads="1"/>
                </p:cNvSpPr>
                <p:nvPr/>
              </p:nvSpPr>
              <p:spPr bwMode="auto">
                <a:xfrm flipH="1">
                  <a:off x="1738619" y="3256422"/>
                  <a:ext cx="50739" cy="61142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grpSp>
              <p:nvGrpSpPr>
                <p:cNvPr id="37" name="Gruppieren 36"/>
                <p:cNvGrpSpPr/>
                <p:nvPr/>
              </p:nvGrpSpPr>
              <p:grpSpPr>
                <a:xfrm rot="221611">
                  <a:off x="1314503" y="2963838"/>
                  <a:ext cx="367233" cy="152410"/>
                  <a:chOff x="1255170" y="2520047"/>
                  <a:chExt cx="278877" cy="197455"/>
                </a:xfrm>
              </p:grpSpPr>
              <p:cxnSp>
                <p:nvCxnSpPr>
                  <p:cNvPr id="72" name="Gerader Verbinder 71"/>
                  <p:cNvCxnSpPr/>
                  <p:nvPr/>
                </p:nvCxnSpPr>
                <p:spPr>
                  <a:xfrm rot="21378389">
                    <a:off x="1255170" y="2520047"/>
                    <a:ext cx="185276" cy="197455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Gerader Verbinder 72"/>
                  <p:cNvCxnSpPr/>
                  <p:nvPr/>
                </p:nvCxnSpPr>
                <p:spPr>
                  <a:xfrm rot="21378389" flipV="1">
                    <a:off x="1444276" y="2691323"/>
                    <a:ext cx="89771" cy="9842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8" name="Oval 25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05837" y="3377922"/>
                  <a:ext cx="517899" cy="346600"/>
                </a:xfrm>
                <a:prstGeom prst="ellipse">
                  <a:avLst/>
                </a:prstGeom>
                <a:solidFill>
                  <a:srgbClr val="663300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" name="AutoShape 260"/>
                <p:cNvSpPr>
                  <a:spLocks noChangeArrowheads="1"/>
                </p:cNvSpPr>
                <p:nvPr/>
              </p:nvSpPr>
              <p:spPr bwMode="auto">
                <a:xfrm rot="2568028" flipH="1">
                  <a:off x="1767724" y="3704433"/>
                  <a:ext cx="65271" cy="126966"/>
                </a:xfrm>
                <a:prstGeom prst="rtTriangle">
                  <a:avLst/>
                </a:prstGeom>
                <a:solidFill>
                  <a:srgbClr val="663300"/>
                </a:solidFill>
                <a:ln w="952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grpSp>
              <p:nvGrpSpPr>
                <p:cNvPr id="40" name="Gruppieren 39"/>
                <p:cNvGrpSpPr/>
                <p:nvPr/>
              </p:nvGrpSpPr>
              <p:grpSpPr>
                <a:xfrm rot="1008938">
                  <a:off x="1406434" y="2531440"/>
                  <a:ext cx="324081" cy="305900"/>
                  <a:chOff x="1322141" y="2512272"/>
                  <a:chExt cx="177471" cy="198076"/>
                </a:xfrm>
              </p:grpSpPr>
              <p:cxnSp>
                <p:nvCxnSpPr>
                  <p:cNvPr id="70" name="Gerader Verbinder 69"/>
                  <p:cNvCxnSpPr/>
                  <p:nvPr/>
                </p:nvCxnSpPr>
                <p:spPr>
                  <a:xfrm>
                    <a:off x="1322141" y="2512272"/>
                    <a:ext cx="101461" cy="198076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Gerader Verbinder 70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Gruppieren 40"/>
                <p:cNvGrpSpPr/>
                <p:nvPr/>
              </p:nvGrpSpPr>
              <p:grpSpPr>
                <a:xfrm rot="19993102" flipH="1">
                  <a:off x="1704474" y="2508698"/>
                  <a:ext cx="434390" cy="298036"/>
                  <a:chOff x="1321247" y="2514839"/>
                  <a:chExt cx="178365" cy="198076"/>
                </a:xfrm>
              </p:grpSpPr>
              <p:cxnSp>
                <p:nvCxnSpPr>
                  <p:cNvPr id="68" name="Gerader Verbinder 67"/>
                  <p:cNvCxnSpPr/>
                  <p:nvPr/>
                </p:nvCxnSpPr>
                <p:spPr>
                  <a:xfrm>
                    <a:off x="1321247" y="2514839"/>
                    <a:ext cx="101461" cy="198076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Gerader Verbinder 68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Gruppieren 41"/>
                <p:cNvGrpSpPr/>
                <p:nvPr/>
              </p:nvGrpSpPr>
              <p:grpSpPr>
                <a:xfrm rot="1008938">
                  <a:off x="1598862" y="2918196"/>
                  <a:ext cx="108355" cy="127788"/>
                  <a:chOff x="1391257" y="2586784"/>
                  <a:chExt cx="108355" cy="127788"/>
                </a:xfrm>
              </p:grpSpPr>
              <p:cxnSp>
                <p:nvCxnSpPr>
                  <p:cNvPr id="66" name="Gerader Verbinder 65"/>
                  <p:cNvCxnSpPr/>
                  <p:nvPr/>
                </p:nvCxnSpPr>
                <p:spPr>
                  <a:xfrm rot="20591062">
                    <a:off x="1391257" y="2586784"/>
                    <a:ext cx="16380" cy="127788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Gerader Verbinder 66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3" name="Oval 256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15816" y="2800952"/>
                  <a:ext cx="81394" cy="92605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grpSp>
              <p:nvGrpSpPr>
                <p:cNvPr id="44" name="Gruppieren 43"/>
                <p:cNvGrpSpPr/>
                <p:nvPr/>
              </p:nvGrpSpPr>
              <p:grpSpPr>
                <a:xfrm rot="311957" flipV="1">
                  <a:off x="1442213" y="3198150"/>
                  <a:ext cx="294279" cy="368430"/>
                  <a:chOff x="1268428" y="2417345"/>
                  <a:chExt cx="231472" cy="285354"/>
                </a:xfrm>
              </p:grpSpPr>
              <p:cxnSp>
                <p:nvCxnSpPr>
                  <p:cNvPr id="64" name="Gerader Verbinder 63"/>
                  <p:cNvCxnSpPr/>
                  <p:nvPr/>
                </p:nvCxnSpPr>
                <p:spPr>
                  <a:xfrm rot="311957">
                    <a:off x="1268428" y="2417345"/>
                    <a:ext cx="97243" cy="278206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Gerader Verbinder 64"/>
                  <p:cNvCxnSpPr/>
                  <p:nvPr/>
                </p:nvCxnSpPr>
                <p:spPr>
                  <a:xfrm rot="311957" flipV="1">
                    <a:off x="1347047" y="2702099"/>
                    <a:ext cx="152853" cy="60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5" name="Gruppieren 44"/>
                <p:cNvGrpSpPr/>
                <p:nvPr/>
              </p:nvGrpSpPr>
              <p:grpSpPr>
                <a:xfrm rot="19988405" flipH="1">
                  <a:off x="1793369" y="2929298"/>
                  <a:ext cx="119622" cy="111617"/>
                  <a:chOff x="1406558" y="2595817"/>
                  <a:chExt cx="93054" cy="119920"/>
                </a:xfrm>
              </p:grpSpPr>
              <p:cxnSp>
                <p:nvCxnSpPr>
                  <p:cNvPr id="62" name="Gerader Verbinder 61"/>
                  <p:cNvCxnSpPr/>
                  <p:nvPr/>
                </p:nvCxnSpPr>
                <p:spPr>
                  <a:xfrm rot="19988405" flipH="1">
                    <a:off x="1406558" y="2595817"/>
                    <a:ext cx="1851" cy="11992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Gerader Verbinder 62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6" name="Gruppieren 45"/>
                <p:cNvGrpSpPr/>
                <p:nvPr/>
              </p:nvGrpSpPr>
              <p:grpSpPr>
                <a:xfrm rot="20901235" flipH="1">
                  <a:off x="1825146" y="2963088"/>
                  <a:ext cx="352890" cy="122547"/>
                  <a:chOff x="1212987" y="2570832"/>
                  <a:chExt cx="310175" cy="173300"/>
                </a:xfrm>
              </p:grpSpPr>
              <p:cxnSp>
                <p:nvCxnSpPr>
                  <p:cNvPr id="60" name="Gerader Verbinder 59"/>
                  <p:cNvCxnSpPr/>
                  <p:nvPr/>
                </p:nvCxnSpPr>
                <p:spPr>
                  <a:xfrm rot="20901235">
                    <a:off x="1212987" y="2570832"/>
                    <a:ext cx="205854" cy="17330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Gerader Verbinder 60"/>
                  <p:cNvCxnSpPr>
                    <a:endCxn id="48" idx="2"/>
                  </p:cNvCxnSpPr>
                  <p:nvPr/>
                </p:nvCxnSpPr>
                <p:spPr>
                  <a:xfrm rot="20901235">
                    <a:off x="1420647" y="2702087"/>
                    <a:ext cx="102515" cy="23133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Gruppieren 46"/>
                <p:cNvGrpSpPr/>
                <p:nvPr/>
              </p:nvGrpSpPr>
              <p:grpSpPr>
                <a:xfrm rot="20776471" flipH="1" flipV="1">
                  <a:off x="1848129" y="3155504"/>
                  <a:ext cx="289171" cy="431102"/>
                  <a:chOff x="1244865" y="2375027"/>
                  <a:chExt cx="254747" cy="333893"/>
                </a:xfrm>
              </p:grpSpPr>
              <p:cxnSp>
                <p:nvCxnSpPr>
                  <p:cNvPr id="58" name="Gerader Verbinder 57"/>
                  <p:cNvCxnSpPr/>
                  <p:nvPr/>
                </p:nvCxnSpPr>
                <p:spPr>
                  <a:xfrm rot="823529">
                    <a:off x="1244865" y="2375027"/>
                    <a:ext cx="228438" cy="314557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Gerader Verbinder 58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8" name="Oval 257"/>
                <p:cNvSpPr>
                  <a:spLocks noChangeArrowheads="1"/>
                </p:cNvSpPr>
                <p:nvPr/>
              </p:nvSpPr>
              <p:spPr bwMode="auto">
                <a:xfrm flipH="1">
                  <a:off x="1677300" y="3004242"/>
                  <a:ext cx="158477" cy="167502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9" name="Oval 257"/>
                <p:cNvSpPr>
                  <a:spLocks noChangeArrowheads="1"/>
                </p:cNvSpPr>
                <p:nvPr/>
              </p:nvSpPr>
              <p:spPr bwMode="auto">
                <a:xfrm flipH="1">
                  <a:off x="1722432" y="3163554"/>
                  <a:ext cx="79281" cy="90853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cxnSp>
              <p:nvCxnSpPr>
                <p:cNvPr id="50" name="Gerader Verbinder 49"/>
                <p:cNvCxnSpPr/>
                <p:nvPr/>
              </p:nvCxnSpPr>
              <p:spPr>
                <a:xfrm flipV="1">
                  <a:off x="1308422" y="3558830"/>
                  <a:ext cx="136763" cy="136262"/>
                </a:xfrm>
                <a:prstGeom prst="line">
                  <a:avLst/>
                </a:prstGeom>
                <a:ln w="12700">
                  <a:solidFill>
                    <a:srgbClr val="66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Gerader Verbinder 50"/>
                <p:cNvCxnSpPr/>
                <p:nvPr/>
              </p:nvCxnSpPr>
              <p:spPr>
                <a:xfrm flipH="1" flipV="1">
                  <a:off x="2139835" y="3584342"/>
                  <a:ext cx="130592" cy="74405"/>
                </a:xfrm>
                <a:prstGeom prst="line">
                  <a:avLst/>
                </a:prstGeom>
                <a:ln w="12700">
                  <a:solidFill>
                    <a:srgbClr val="66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Flussdiagramm: Gespeicherte Daten 51"/>
                <p:cNvSpPr/>
                <p:nvPr/>
              </p:nvSpPr>
              <p:spPr>
                <a:xfrm rot="16200000">
                  <a:off x="1729418" y="3400940"/>
                  <a:ext cx="67016" cy="316647"/>
                </a:xfrm>
                <a:prstGeom prst="flowChartOnlineStorage">
                  <a:avLst/>
                </a:prstGeom>
                <a:solidFill>
                  <a:srgbClr val="800000"/>
                </a:solidFill>
                <a:ln>
                  <a:solidFill>
                    <a:srgbClr val="8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Flussdiagramm: Gespeicherte Daten 52"/>
                <p:cNvSpPr/>
                <p:nvPr/>
              </p:nvSpPr>
              <p:spPr>
                <a:xfrm rot="16200000">
                  <a:off x="1751441" y="3685703"/>
                  <a:ext cx="36000" cy="144000"/>
                </a:xfrm>
                <a:prstGeom prst="flowChartOnlineStorage">
                  <a:avLst/>
                </a:prstGeom>
                <a:solidFill>
                  <a:srgbClr val="800000"/>
                </a:solidFill>
                <a:ln>
                  <a:solidFill>
                    <a:srgbClr val="8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4" name="Gruppieren 53"/>
                <p:cNvGrpSpPr/>
                <p:nvPr/>
              </p:nvGrpSpPr>
              <p:grpSpPr>
                <a:xfrm>
                  <a:off x="1645654" y="2833884"/>
                  <a:ext cx="220195" cy="183845"/>
                  <a:chOff x="3005808" y="2732732"/>
                  <a:chExt cx="220195" cy="183845"/>
                </a:xfrm>
                <a:solidFill>
                  <a:srgbClr val="800000"/>
                </a:solidFill>
              </p:grpSpPr>
              <p:sp>
                <p:nvSpPr>
                  <p:cNvPr id="55" name="Oval 256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3024255" y="2736986"/>
                    <a:ext cx="183845" cy="175338"/>
                  </a:xfrm>
                  <a:prstGeom prst="ellipse">
                    <a:avLst/>
                  </a:prstGeom>
                  <a:grpFill/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  <p:sp>
                <p:nvSpPr>
                  <p:cNvPr id="56" name="Oval 256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3153995" y="2808347"/>
                    <a:ext cx="72008" cy="72008"/>
                  </a:xfrm>
                  <a:prstGeom prst="ellipse">
                    <a:avLst/>
                  </a:prstGeom>
                  <a:grpFill/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  <p:sp>
                <p:nvSpPr>
                  <p:cNvPr id="57" name="Oval 256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3005808" y="2808347"/>
                    <a:ext cx="72008" cy="72008"/>
                  </a:xfrm>
                  <a:prstGeom prst="ellipse">
                    <a:avLst/>
                  </a:prstGeom>
                  <a:grpFill/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</p:grpSp>
          </p:grpSp>
          <p:sp>
            <p:nvSpPr>
              <p:cNvPr id="35" name="Rechteck 34"/>
              <p:cNvSpPr/>
              <p:nvPr/>
            </p:nvSpPr>
            <p:spPr>
              <a:xfrm>
                <a:off x="193734" y="319702"/>
                <a:ext cx="1394647" cy="137970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23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08" y="25878"/>
            <a:ext cx="72020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uppieren 3"/>
          <p:cNvGrpSpPr/>
          <p:nvPr/>
        </p:nvGrpSpPr>
        <p:grpSpPr>
          <a:xfrm>
            <a:off x="307108" y="25878"/>
            <a:ext cx="7202047" cy="6858000"/>
            <a:chOff x="307108" y="25878"/>
            <a:chExt cx="7202047" cy="6858000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08" y="25878"/>
              <a:ext cx="7202047" cy="6858000"/>
            </a:xfrm>
            <a:prstGeom prst="rect">
              <a:avLst/>
            </a:prstGeom>
          </p:spPr>
        </p:pic>
        <p:grpSp>
          <p:nvGrpSpPr>
            <p:cNvPr id="6" name="Gruppieren 5"/>
            <p:cNvGrpSpPr/>
            <p:nvPr/>
          </p:nvGrpSpPr>
          <p:grpSpPr>
            <a:xfrm>
              <a:off x="379562" y="103517"/>
              <a:ext cx="1487180" cy="1410314"/>
              <a:chOff x="379562" y="103517"/>
              <a:chExt cx="1487180" cy="1410314"/>
            </a:xfrm>
          </p:grpSpPr>
          <p:sp>
            <p:nvSpPr>
              <p:cNvPr id="19" name="Rechteck 18"/>
              <p:cNvSpPr/>
              <p:nvPr/>
            </p:nvSpPr>
            <p:spPr>
              <a:xfrm>
                <a:off x="379562" y="103517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hteck 19"/>
              <p:cNvSpPr/>
              <p:nvPr/>
            </p:nvSpPr>
            <p:spPr>
              <a:xfrm>
                <a:off x="1168002" y="103517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hteck 20"/>
              <p:cNvSpPr/>
              <p:nvPr/>
            </p:nvSpPr>
            <p:spPr>
              <a:xfrm>
                <a:off x="391626" y="858223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uppieren 6"/>
            <p:cNvGrpSpPr/>
            <p:nvPr/>
          </p:nvGrpSpPr>
          <p:grpSpPr>
            <a:xfrm rot="5400000">
              <a:off x="5881925" y="83535"/>
              <a:ext cx="1487180" cy="1443114"/>
              <a:chOff x="379562" y="103517"/>
              <a:chExt cx="1487180" cy="1410314"/>
            </a:xfrm>
          </p:grpSpPr>
          <p:sp>
            <p:nvSpPr>
              <p:cNvPr id="16" name="Rechteck 15"/>
              <p:cNvSpPr/>
              <p:nvPr/>
            </p:nvSpPr>
            <p:spPr>
              <a:xfrm>
                <a:off x="379562" y="103517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hteck 16"/>
              <p:cNvSpPr/>
              <p:nvPr/>
            </p:nvSpPr>
            <p:spPr>
              <a:xfrm>
                <a:off x="1168002" y="103517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hteck 17"/>
              <p:cNvSpPr/>
              <p:nvPr/>
            </p:nvSpPr>
            <p:spPr>
              <a:xfrm>
                <a:off x="391626" y="858223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uppieren 7"/>
            <p:cNvGrpSpPr/>
            <p:nvPr/>
          </p:nvGrpSpPr>
          <p:grpSpPr>
            <a:xfrm rot="16200000">
              <a:off x="402372" y="5270774"/>
              <a:ext cx="1442062" cy="1566085"/>
              <a:chOff x="379562" y="103517"/>
              <a:chExt cx="1487180" cy="1410314"/>
            </a:xfrm>
          </p:grpSpPr>
          <p:sp>
            <p:nvSpPr>
              <p:cNvPr id="13" name="Rechteck 12"/>
              <p:cNvSpPr/>
              <p:nvPr/>
            </p:nvSpPr>
            <p:spPr>
              <a:xfrm>
                <a:off x="379562" y="103517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hteck 13"/>
              <p:cNvSpPr/>
              <p:nvPr/>
            </p:nvSpPr>
            <p:spPr>
              <a:xfrm>
                <a:off x="1168002" y="103517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hteck 14"/>
              <p:cNvSpPr/>
              <p:nvPr/>
            </p:nvSpPr>
            <p:spPr>
              <a:xfrm>
                <a:off x="391626" y="858223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uppieren 8"/>
            <p:cNvGrpSpPr/>
            <p:nvPr/>
          </p:nvGrpSpPr>
          <p:grpSpPr>
            <a:xfrm rot="10800000">
              <a:off x="5897834" y="5332786"/>
              <a:ext cx="1487180" cy="1410314"/>
              <a:chOff x="379562" y="103517"/>
              <a:chExt cx="1487180" cy="1410314"/>
            </a:xfrm>
          </p:grpSpPr>
          <p:sp>
            <p:nvSpPr>
              <p:cNvPr id="10" name="Rechteck 9"/>
              <p:cNvSpPr/>
              <p:nvPr/>
            </p:nvSpPr>
            <p:spPr>
              <a:xfrm>
                <a:off x="379562" y="103517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hteck 10"/>
              <p:cNvSpPr/>
              <p:nvPr/>
            </p:nvSpPr>
            <p:spPr>
              <a:xfrm>
                <a:off x="1168002" y="103517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hteck 11"/>
              <p:cNvSpPr/>
              <p:nvPr/>
            </p:nvSpPr>
            <p:spPr>
              <a:xfrm>
                <a:off x="391626" y="858223"/>
                <a:ext cx="698740" cy="65560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8229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63</Words>
  <Application>Microsoft Office PowerPoint</Application>
  <PresentationFormat>Bildschirmpräsentation (4:3)</PresentationFormat>
  <Paragraphs>4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Andra Thiel</dc:creator>
  <cp:lastModifiedBy>Andra Thiel</cp:lastModifiedBy>
  <cp:revision>11</cp:revision>
  <dcterms:created xsi:type="dcterms:W3CDTF">2014-05-03T20:25:29Z</dcterms:created>
  <dcterms:modified xsi:type="dcterms:W3CDTF">2015-06-07T22:41:31Z</dcterms:modified>
</cp:coreProperties>
</file>