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8" r:id="rId2"/>
    <p:sldId id="259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310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3F371F-55AF-4A39-98F4-1A6F42CD8DE7}" type="datetimeFigureOut">
              <a:rPr lang="en-GB" smtClean="0"/>
              <a:t>08/06/2015</a:t>
            </a:fld>
            <a:endParaRPr lang="en-GB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866026-0947-4A25-A4F8-9BB7258D5734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42319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1DC84-27CE-4E2F-8D2E-618A49BFBDBC}" type="datetimeFigureOut">
              <a:rPr lang="en-GB" smtClean="0"/>
              <a:t>08/06/2015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081C4-679B-4BE4-ABE3-7A20E107559E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85892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1DC84-27CE-4E2F-8D2E-618A49BFBDBC}" type="datetimeFigureOut">
              <a:rPr lang="en-GB" smtClean="0"/>
              <a:t>08/06/2015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081C4-679B-4BE4-ABE3-7A20E107559E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28409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1DC84-27CE-4E2F-8D2E-618A49BFBDBC}" type="datetimeFigureOut">
              <a:rPr lang="en-GB" smtClean="0"/>
              <a:t>08/06/2015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081C4-679B-4BE4-ABE3-7A20E107559E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14917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1DC84-27CE-4E2F-8D2E-618A49BFBDBC}" type="datetimeFigureOut">
              <a:rPr lang="en-GB" smtClean="0"/>
              <a:t>08/06/2015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081C4-679B-4BE4-ABE3-7A20E107559E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15416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1DC84-27CE-4E2F-8D2E-618A49BFBDBC}" type="datetimeFigureOut">
              <a:rPr lang="en-GB" smtClean="0"/>
              <a:t>08/06/2015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081C4-679B-4BE4-ABE3-7A20E107559E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06260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1DC84-27CE-4E2F-8D2E-618A49BFBDBC}" type="datetimeFigureOut">
              <a:rPr lang="en-GB" smtClean="0"/>
              <a:t>08/06/2015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081C4-679B-4BE4-ABE3-7A20E107559E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75071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1DC84-27CE-4E2F-8D2E-618A49BFBDBC}" type="datetimeFigureOut">
              <a:rPr lang="en-GB" smtClean="0"/>
              <a:t>08/06/2015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081C4-679B-4BE4-ABE3-7A20E107559E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73268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1DC84-27CE-4E2F-8D2E-618A49BFBDBC}" type="datetimeFigureOut">
              <a:rPr lang="en-GB" smtClean="0"/>
              <a:t>08/06/2015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081C4-679B-4BE4-ABE3-7A20E107559E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61955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1DC84-27CE-4E2F-8D2E-618A49BFBDBC}" type="datetimeFigureOut">
              <a:rPr lang="en-GB" smtClean="0"/>
              <a:t>08/06/2015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081C4-679B-4BE4-ABE3-7A20E107559E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9621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1DC84-27CE-4E2F-8D2E-618A49BFBDBC}" type="datetimeFigureOut">
              <a:rPr lang="en-GB" smtClean="0"/>
              <a:t>08/06/2015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081C4-679B-4BE4-ABE3-7A20E107559E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66265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1DC84-27CE-4E2F-8D2E-618A49BFBDBC}" type="datetimeFigureOut">
              <a:rPr lang="en-GB" smtClean="0"/>
              <a:t>08/06/2015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081C4-679B-4BE4-ABE3-7A20E107559E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05774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D1DC84-27CE-4E2F-8D2E-618A49BFBDBC}" type="datetimeFigureOut">
              <a:rPr lang="en-GB" smtClean="0"/>
              <a:t>08/06/2015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2081C4-679B-4BE4-ABE3-7A20E107559E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58396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13" Type="http://schemas.openxmlformats.org/officeDocument/2006/relationships/image" Target="../media/image11.jpeg"/><Relationship Id="rId18" Type="http://schemas.openxmlformats.org/officeDocument/2006/relationships/image" Target="../media/image16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12" Type="http://schemas.openxmlformats.org/officeDocument/2006/relationships/image" Target="../media/image10.jpeg"/><Relationship Id="rId17" Type="http://schemas.openxmlformats.org/officeDocument/2006/relationships/image" Target="../media/image15.jpg"/><Relationship Id="rId2" Type="http://schemas.openxmlformats.org/officeDocument/2006/relationships/image" Target="../media/image1.jpeg"/><Relationship Id="rId16" Type="http://schemas.openxmlformats.org/officeDocument/2006/relationships/image" Target="../media/image14.jpeg"/><Relationship Id="rId20" Type="http://schemas.openxmlformats.org/officeDocument/2006/relationships/image" Target="../media/image18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11" Type="http://schemas.openxmlformats.org/officeDocument/2006/relationships/image" Target="../media/image9.jpeg"/><Relationship Id="rId5" Type="http://schemas.openxmlformats.org/officeDocument/2006/relationships/image" Target="../media/image4.jpeg"/><Relationship Id="rId15" Type="http://schemas.openxmlformats.org/officeDocument/2006/relationships/image" Target="../media/image13.jpeg"/><Relationship Id="rId10" Type="http://schemas.openxmlformats.org/officeDocument/2006/relationships/hyperlink" Target="http://blogs.uni-bremen.de/blattlausspiel/spielvariante-a/spielanleitungen/" TargetMode="External"/><Relationship Id="rId19" Type="http://schemas.openxmlformats.org/officeDocument/2006/relationships/image" Target="../media/image17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Relationship Id="rId14" Type="http://schemas.openxmlformats.org/officeDocument/2006/relationships/image" Target="../media/image1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 descr="Karte_AdulteBlattlau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408625" y="341517"/>
            <a:ext cx="548048" cy="548048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5" name="Grafik 42" descr="Karte_RoteEie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flipH="1">
            <a:off x="7608062" y="1595869"/>
            <a:ext cx="365760" cy="36576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6" name="Grafik 43" descr="Karte_RoteLarve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flipH="1">
            <a:off x="7608910" y="2406561"/>
            <a:ext cx="547200" cy="5472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7" name="Grafik 44" descr="Karte_RotePuppe-10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 flipH="1">
            <a:off x="7608910" y="3398693"/>
            <a:ext cx="547200" cy="5472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8" name="Grafik 7" descr="Karte_RoterMarienkäfer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7608062" y="4390825"/>
            <a:ext cx="548048" cy="548048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9" name="Grafik 8" descr="Karte_ParaBlattlaus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8409473" y="1595869"/>
            <a:ext cx="548048" cy="548048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0" name="Grafik 9" descr="Karte_Parasitoid2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8408625" y="3398269"/>
            <a:ext cx="548048" cy="548048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1" name="Grafik 10" descr="Karte_Mumie.jp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 flipH="1">
            <a:off x="8409473" y="2406561"/>
            <a:ext cx="547200" cy="547200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2" name="Textfeld 11"/>
          <p:cNvSpPr txBox="1"/>
          <p:nvPr/>
        </p:nvSpPr>
        <p:spPr>
          <a:xfrm>
            <a:off x="388189" y="77640"/>
            <a:ext cx="5857335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/>
              <a:t>Blattlausspiel</a:t>
            </a:r>
            <a:r>
              <a:rPr lang="en-US" b="1" dirty="0" smtClean="0"/>
              <a:t>, Version I </a:t>
            </a:r>
          </a:p>
          <a:p>
            <a:endParaRPr lang="en-US" dirty="0"/>
          </a:p>
          <a:p>
            <a:r>
              <a:rPr lang="en-US" dirty="0" err="1" smtClean="0"/>
              <a:t>Sie</a:t>
            </a:r>
            <a:r>
              <a:rPr lang="en-US" dirty="0" smtClean="0"/>
              <a:t> </a:t>
            </a:r>
            <a:r>
              <a:rPr lang="en-US" dirty="0" err="1" smtClean="0"/>
              <a:t>können</a:t>
            </a:r>
            <a:r>
              <a:rPr lang="en-US" dirty="0" smtClean="0"/>
              <a:t> das Spiel am PC </a:t>
            </a:r>
            <a:r>
              <a:rPr lang="en-US" dirty="0" err="1" smtClean="0"/>
              <a:t>spielen</a:t>
            </a:r>
            <a:r>
              <a:rPr lang="en-US" dirty="0" smtClean="0"/>
              <a:t>, </a:t>
            </a:r>
            <a:r>
              <a:rPr lang="en-US" dirty="0" err="1" smtClean="0"/>
              <a:t>wenn</a:t>
            </a:r>
            <a:r>
              <a:rPr lang="en-US" dirty="0" smtClean="0"/>
              <a:t> </a:t>
            </a:r>
            <a:r>
              <a:rPr lang="en-US" dirty="0" err="1" smtClean="0"/>
              <a:t>Sie</a:t>
            </a:r>
            <a:r>
              <a:rPr lang="en-US" dirty="0" smtClean="0"/>
              <a:t> von den </a:t>
            </a:r>
            <a:r>
              <a:rPr lang="en-US" dirty="0" err="1" smtClean="0"/>
              <a:t>Spielfiguren</a:t>
            </a:r>
            <a:r>
              <a:rPr lang="en-US" dirty="0" smtClean="0"/>
              <a:t> </a:t>
            </a:r>
            <a:r>
              <a:rPr lang="en-US" dirty="0" err="1" smtClean="0"/>
              <a:t>mittels</a:t>
            </a:r>
            <a:r>
              <a:rPr lang="en-US" dirty="0" smtClean="0"/>
              <a:t> der </a:t>
            </a:r>
            <a:r>
              <a:rPr lang="en-US" dirty="0" err="1" smtClean="0"/>
              <a:t>Funktionen</a:t>
            </a:r>
            <a:r>
              <a:rPr lang="en-US" dirty="0" smtClean="0"/>
              <a:t> </a:t>
            </a:r>
            <a:r>
              <a:rPr lang="en-US" i="1" dirty="0" err="1" smtClean="0"/>
              <a:t>kopieren</a:t>
            </a:r>
            <a:r>
              <a:rPr lang="en-US" dirty="0" smtClean="0"/>
              <a:t> und </a:t>
            </a:r>
            <a:r>
              <a:rPr lang="en-US" i="1" dirty="0" err="1" smtClean="0"/>
              <a:t>einfügen</a:t>
            </a:r>
            <a:r>
              <a:rPr lang="en-US" i="1" dirty="0" smtClean="0"/>
              <a:t> </a:t>
            </a:r>
            <a:r>
              <a:rPr lang="en-US" dirty="0" err="1" smtClean="0"/>
              <a:t>eine</a:t>
            </a:r>
            <a:r>
              <a:rPr lang="en-US" dirty="0" smtClean="0"/>
              <a:t> </a:t>
            </a:r>
            <a:r>
              <a:rPr lang="en-US" dirty="0" err="1" smtClean="0"/>
              <a:t>ausreichende</a:t>
            </a:r>
            <a:r>
              <a:rPr lang="en-US" dirty="0" smtClean="0"/>
              <a:t> </a:t>
            </a:r>
            <a:r>
              <a:rPr lang="en-US" dirty="0" err="1" smtClean="0"/>
              <a:t>Anzahl</a:t>
            </a:r>
            <a:r>
              <a:rPr lang="en-US" dirty="0" smtClean="0"/>
              <a:t> </a:t>
            </a:r>
            <a:r>
              <a:rPr lang="en-US" dirty="0" err="1" smtClean="0"/>
              <a:t>erstellen</a:t>
            </a:r>
            <a:r>
              <a:rPr lang="en-US" dirty="0" smtClean="0"/>
              <a:t> und </a:t>
            </a:r>
            <a:r>
              <a:rPr lang="en-US" dirty="0" err="1" smtClean="0"/>
              <a:t>diese</a:t>
            </a:r>
            <a:r>
              <a:rPr lang="en-US" dirty="0" smtClean="0"/>
              <a:t> </a:t>
            </a:r>
            <a:r>
              <a:rPr lang="en-US" dirty="0" err="1" smtClean="0"/>
              <a:t>dann</a:t>
            </a:r>
            <a:r>
              <a:rPr lang="en-US" dirty="0" smtClean="0"/>
              <a:t> auf </a:t>
            </a:r>
            <a:r>
              <a:rPr lang="en-US" dirty="0" err="1" smtClean="0"/>
              <a:t>dem</a:t>
            </a:r>
            <a:r>
              <a:rPr lang="en-US" dirty="0" smtClean="0"/>
              <a:t> </a:t>
            </a:r>
            <a:r>
              <a:rPr lang="en-US" dirty="0" err="1" smtClean="0"/>
              <a:t>passenden</a:t>
            </a:r>
            <a:r>
              <a:rPr lang="en-US" dirty="0" smtClean="0"/>
              <a:t> </a:t>
            </a:r>
            <a:r>
              <a:rPr lang="en-US" dirty="0" err="1" smtClean="0"/>
              <a:t>Spielplan</a:t>
            </a:r>
            <a:r>
              <a:rPr lang="en-US" dirty="0" smtClean="0"/>
              <a:t> den </a:t>
            </a:r>
            <a:r>
              <a:rPr lang="en-US" dirty="0" err="1" smtClean="0"/>
              <a:t>Regeln</a:t>
            </a:r>
            <a:r>
              <a:rPr lang="en-US" dirty="0" smtClean="0"/>
              <a:t> </a:t>
            </a:r>
            <a:r>
              <a:rPr lang="en-US" dirty="0" err="1" smtClean="0"/>
              <a:t>entsprechend</a:t>
            </a:r>
            <a:r>
              <a:rPr lang="en-US" dirty="0" smtClean="0"/>
              <a:t> </a:t>
            </a:r>
            <a:r>
              <a:rPr lang="en-US" dirty="0" err="1" smtClean="0"/>
              <a:t>einfügen</a:t>
            </a:r>
            <a:r>
              <a:rPr lang="en-US" dirty="0" smtClean="0"/>
              <a:t> und </a:t>
            </a:r>
            <a:r>
              <a:rPr lang="en-US" dirty="0" err="1" smtClean="0"/>
              <a:t>bewegen</a:t>
            </a:r>
            <a:r>
              <a:rPr lang="en-US" dirty="0" smtClean="0"/>
              <a:t>. </a:t>
            </a:r>
            <a:r>
              <a:rPr lang="en-US" dirty="0" err="1" smtClean="0"/>
              <a:t>Welche</a:t>
            </a:r>
            <a:r>
              <a:rPr lang="en-US" dirty="0" smtClean="0"/>
              <a:t> </a:t>
            </a:r>
            <a:r>
              <a:rPr lang="en-US" dirty="0" err="1" smtClean="0"/>
              <a:t>Figuren</a:t>
            </a:r>
            <a:r>
              <a:rPr lang="en-US" dirty="0" smtClean="0"/>
              <a:t> </a:t>
            </a:r>
            <a:r>
              <a:rPr lang="en-US" dirty="0" err="1" smtClean="0"/>
              <a:t>für</a:t>
            </a:r>
            <a:r>
              <a:rPr lang="en-US" dirty="0" smtClean="0"/>
              <a:t> </a:t>
            </a:r>
            <a:r>
              <a:rPr lang="en-US" dirty="0" err="1" smtClean="0"/>
              <a:t>welche</a:t>
            </a:r>
            <a:r>
              <a:rPr lang="en-US" dirty="0" smtClean="0"/>
              <a:t> </a:t>
            </a:r>
            <a:r>
              <a:rPr lang="en-US" dirty="0" err="1" smtClean="0"/>
              <a:t>Spielvariante</a:t>
            </a:r>
            <a:r>
              <a:rPr lang="en-US" dirty="0" smtClean="0"/>
              <a:t> </a:t>
            </a:r>
            <a:r>
              <a:rPr lang="en-US" dirty="0" err="1" smtClean="0"/>
              <a:t>jeweils</a:t>
            </a:r>
            <a:r>
              <a:rPr lang="en-US" dirty="0" smtClean="0"/>
              <a:t> </a:t>
            </a:r>
            <a:r>
              <a:rPr lang="en-US" dirty="0" err="1" smtClean="0"/>
              <a:t>benötigt</a:t>
            </a:r>
            <a:r>
              <a:rPr lang="en-US" dirty="0" smtClean="0"/>
              <a:t> </a:t>
            </a:r>
            <a:r>
              <a:rPr lang="en-US" dirty="0" err="1" smtClean="0"/>
              <a:t>werden</a:t>
            </a:r>
            <a:r>
              <a:rPr lang="en-US" dirty="0" smtClean="0"/>
              <a:t> </a:t>
            </a:r>
            <a:r>
              <a:rPr lang="en-US" dirty="0" err="1" smtClean="0"/>
              <a:t>entnehmen</a:t>
            </a:r>
            <a:r>
              <a:rPr lang="en-US" dirty="0" smtClean="0"/>
              <a:t> </a:t>
            </a:r>
            <a:r>
              <a:rPr lang="en-US" dirty="0" err="1" smtClean="0"/>
              <a:t>Sie</a:t>
            </a:r>
            <a:r>
              <a:rPr lang="en-US" dirty="0" smtClean="0"/>
              <a:t> </a:t>
            </a:r>
            <a:r>
              <a:rPr lang="en-US" dirty="0" err="1" smtClean="0"/>
              <a:t>bitte</a:t>
            </a:r>
            <a:r>
              <a:rPr lang="en-US" dirty="0" smtClean="0"/>
              <a:t> den </a:t>
            </a:r>
            <a:r>
              <a:rPr lang="en-US" dirty="0" err="1" smtClean="0"/>
              <a:t>Anleitungen</a:t>
            </a:r>
            <a:r>
              <a:rPr lang="en-US" dirty="0"/>
              <a:t>: </a:t>
            </a:r>
            <a:r>
              <a:rPr lang="en-US" dirty="0">
                <a:hlinkClick r:id="rId10"/>
              </a:rPr>
              <a:t>http://blogs.uni-bremen.de/blattlausspiel/spielvariante-a/spielanleitungen</a:t>
            </a:r>
            <a:r>
              <a:rPr lang="en-US" dirty="0" smtClean="0">
                <a:hlinkClick r:id="rId10"/>
              </a:rPr>
              <a:t>/</a:t>
            </a:r>
            <a:endParaRPr lang="en-US" dirty="0" smtClean="0"/>
          </a:p>
          <a:p>
            <a:endParaRPr lang="en-US" i="1" dirty="0"/>
          </a:p>
        </p:txBody>
      </p:sp>
      <p:pic>
        <p:nvPicPr>
          <p:cNvPr id="17" name="Picture 34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7294" y="1595869"/>
            <a:ext cx="365760" cy="36576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8" name="Picture 53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7294" y="2405121"/>
            <a:ext cx="548640" cy="54864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9" name="Picture 54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7294" y="3397973"/>
            <a:ext cx="548640" cy="54864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20" name="Picture 49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7294" y="4390233"/>
            <a:ext cx="548640" cy="54864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21" name="Grafik 20" descr="Karte_JungeBlattlaus.jpg"/>
          <p:cNvPicPr>
            <a:picLocks noChangeAspect="1"/>
          </p:cNvPicPr>
          <p:nvPr/>
        </p:nvPicPr>
        <p:blipFill>
          <a:blip r:embed="rId15" cstate="print"/>
          <a:stretch>
            <a:fillRect/>
          </a:stretch>
        </p:blipFill>
        <p:spPr>
          <a:xfrm>
            <a:off x="7521392" y="341517"/>
            <a:ext cx="548048" cy="548048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22" name="Picture 90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08734" y="523805"/>
            <a:ext cx="365760" cy="365760"/>
          </a:xfrm>
          <a:prstGeom prst="rect">
            <a:avLst/>
          </a:prstGeom>
          <a:ln>
            <a:solidFill>
              <a:schemeClr val="tx1"/>
            </a:solidFill>
          </a:ln>
        </p:spPr>
      </p:pic>
      <p:grpSp>
        <p:nvGrpSpPr>
          <p:cNvPr id="23" name="Gruppieren 22"/>
          <p:cNvGrpSpPr/>
          <p:nvPr/>
        </p:nvGrpSpPr>
        <p:grpSpPr>
          <a:xfrm>
            <a:off x="6817294" y="5269275"/>
            <a:ext cx="1395316" cy="1379704"/>
            <a:chOff x="-1781403" y="537079"/>
            <a:chExt cx="1395316" cy="1379704"/>
          </a:xfrm>
        </p:grpSpPr>
        <p:sp>
          <p:nvSpPr>
            <p:cNvPr id="24" name="Rechteck 23"/>
            <p:cNvSpPr/>
            <p:nvPr/>
          </p:nvSpPr>
          <p:spPr>
            <a:xfrm>
              <a:off x="-1781403" y="549438"/>
              <a:ext cx="1394647" cy="1364095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5" name="Gruppieren 24"/>
            <p:cNvGrpSpPr/>
            <p:nvPr/>
          </p:nvGrpSpPr>
          <p:grpSpPr>
            <a:xfrm>
              <a:off x="-1780734" y="537079"/>
              <a:ext cx="1394647" cy="1379704"/>
              <a:chOff x="193734" y="319702"/>
              <a:chExt cx="1394647" cy="1379704"/>
            </a:xfrm>
          </p:grpSpPr>
          <p:grpSp>
            <p:nvGrpSpPr>
              <p:cNvPr id="26" name="Gruppieren 25"/>
              <p:cNvGrpSpPr/>
              <p:nvPr/>
            </p:nvGrpSpPr>
            <p:grpSpPr>
              <a:xfrm>
                <a:off x="546423" y="435135"/>
                <a:ext cx="792087" cy="1224135"/>
                <a:chOff x="1308422" y="2508698"/>
                <a:chExt cx="962005" cy="1322701"/>
              </a:xfrm>
            </p:grpSpPr>
            <p:sp>
              <p:nvSpPr>
                <p:cNvPr id="28" name="Oval 257"/>
                <p:cNvSpPr>
                  <a:spLocks noChangeArrowheads="1"/>
                </p:cNvSpPr>
                <p:nvPr/>
              </p:nvSpPr>
              <p:spPr bwMode="auto">
                <a:xfrm flipH="1">
                  <a:off x="1738619" y="3256422"/>
                  <a:ext cx="50739" cy="61142"/>
                </a:xfrm>
                <a:prstGeom prst="ellipse">
                  <a:avLst/>
                </a:prstGeom>
                <a:solidFill>
                  <a:srgbClr val="800000"/>
                </a:solidFill>
                <a:ln w="9525">
                  <a:solidFill>
                    <a:srgbClr val="80000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de-DE"/>
                </a:p>
              </p:txBody>
            </p:sp>
            <p:grpSp>
              <p:nvGrpSpPr>
                <p:cNvPr id="29" name="Gruppieren 28"/>
                <p:cNvGrpSpPr/>
                <p:nvPr/>
              </p:nvGrpSpPr>
              <p:grpSpPr>
                <a:xfrm rot="221611">
                  <a:off x="1314503" y="2963838"/>
                  <a:ext cx="367233" cy="152410"/>
                  <a:chOff x="1255170" y="2520047"/>
                  <a:chExt cx="278877" cy="197455"/>
                </a:xfrm>
              </p:grpSpPr>
              <p:cxnSp>
                <p:nvCxnSpPr>
                  <p:cNvPr id="64" name="Gerader Verbinder 63"/>
                  <p:cNvCxnSpPr/>
                  <p:nvPr/>
                </p:nvCxnSpPr>
                <p:spPr>
                  <a:xfrm rot="21378389">
                    <a:off x="1255170" y="2520047"/>
                    <a:ext cx="185276" cy="197455"/>
                  </a:xfrm>
                  <a:prstGeom prst="line">
                    <a:avLst/>
                  </a:prstGeom>
                  <a:ln w="12700">
                    <a:solidFill>
                      <a:srgbClr val="6633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5" name="Gerader Verbinder 64"/>
                  <p:cNvCxnSpPr/>
                  <p:nvPr/>
                </p:nvCxnSpPr>
                <p:spPr>
                  <a:xfrm rot="21378389" flipV="1">
                    <a:off x="1444276" y="2691323"/>
                    <a:ext cx="89771" cy="9842"/>
                  </a:xfrm>
                  <a:prstGeom prst="line">
                    <a:avLst/>
                  </a:prstGeom>
                  <a:ln w="12700">
                    <a:solidFill>
                      <a:srgbClr val="6633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30" name="Oval 258"/>
                <p:cNvSpPr>
                  <a:spLocks noChangeArrowheads="1"/>
                </p:cNvSpPr>
                <p:nvPr/>
              </p:nvSpPr>
              <p:spPr bwMode="auto">
                <a:xfrm rot="16200000" flipH="1">
                  <a:off x="1505837" y="3377922"/>
                  <a:ext cx="517899" cy="346600"/>
                </a:xfrm>
                <a:prstGeom prst="ellipse">
                  <a:avLst/>
                </a:prstGeom>
                <a:solidFill>
                  <a:srgbClr val="663300"/>
                </a:solidFill>
                <a:ln w="9525">
                  <a:solidFill>
                    <a:srgbClr val="66330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de-DE"/>
                </a:p>
              </p:txBody>
            </p:sp>
            <p:sp>
              <p:nvSpPr>
                <p:cNvPr id="31" name="AutoShape 260"/>
                <p:cNvSpPr>
                  <a:spLocks noChangeArrowheads="1"/>
                </p:cNvSpPr>
                <p:nvPr/>
              </p:nvSpPr>
              <p:spPr bwMode="auto">
                <a:xfrm rot="2568028" flipH="1">
                  <a:off x="1767724" y="3704433"/>
                  <a:ext cx="65271" cy="126966"/>
                </a:xfrm>
                <a:prstGeom prst="rtTriangle">
                  <a:avLst/>
                </a:prstGeom>
                <a:solidFill>
                  <a:srgbClr val="663300"/>
                </a:solidFill>
                <a:ln w="9525">
                  <a:solidFill>
                    <a:srgbClr val="6633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de-DE"/>
                </a:p>
              </p:txBody>
            </p:sp>
            <p:grpSp>
              <p:nvGrpSpPr>
                <p:cNvPr id="32" name="Gruppieren 31"/>
                <p:cNvGrpSpPr/>
                <p:nvPr/>
              </p:nvGrpSpPr>
              <p:grpSpPr>
                <a:xfrm rot="1008938">
                  <a:off x="1406434" y="2531440"/>
                  <a:ext cx="324081" cy="305900"/>
                  <a:chOff x="1322141" y="2512272"/>
                  <a:chExt cx="177471" cy="198076"/>
                </a:xfrm>
              </p:grpSpPr>
              <p:cxnSp>
                <p:nvCxnSpPr>
                  <p:cNvPr id="62" name="Gerader Verbinder 61"/>
                  <p:cNvCxnSpPr/>
                  <p:nvPr/>
                </p:nvCxnSpPr>
                <p:spPr>
                  <a:xfrm>
                    <a:off x="1322141" y="2512272"/>
                    <a:ext cx="101461" cy="198076"/>
                  </a:xfrm>
                  <a:prstGeom prst="line">
                    <a:avLst/>
                  </a:prstGeom>
                  <a:ln w="12700">
                    <a:solidFill>
                      <a:srgbClr val="6633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3" name="Gerader Verbinder 62"/>
                  <p:cNvCxnSpPr/>
                  <p:nvPr/>
                </p:nvCxnSpPr>
                <p:spPr>
                  <a:xfrm>
                    <a:off x="1418804" y="2708920"/>
                    <a:ext cx="80808" cy="0"/>
                  </a:xfrm>
                  <a:prstGeom prst="line">
                    <a:avLst/>
                  </a:prstGeom>
                  <a:ln w="12700">
                    <a:solidFill>
                      <a:srgbClr val="6633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33" name="Gruppieren 32"/>
                <p:cNvGrpSpPr/>
                <p:nvPr/>
              </p:nvGrpSpPr>
              <p:grpSpPr>
                <a:xfrm rot="19993102" flipH="1">
                  <a:off x="1704474" y="2508698"/>
                  <a:ext cx="434390" cy="298036"/>
                  <a:chOff x="1321247" y="2514839"/>
                  <a:chExt cx="178365" cy="198076"/>
                </a:xfrm>
              </p:grpSpPr>
              <p:cxnSp>
                <p:nvCxnSpPr>
                  <p:cNvPr id="60" name="Gerader Verbinder 59"/>
                  <p:cNvCxnSpPr/>
                  <p:nvPr/>
                </p:nvCxnSpPr>
                <p:spPr>
                  <a:xfrm>
                    <a:off x="1321247" y="2514839"/>
                    <a:ext cx="101461" cy="198076"/>
                  </a:xfrm>
                  <a:prstGeom prst="line">
                    <a:avLst/>
                  </a:prstGeom>
                  <a:ln w="12700">
                    <a:solidFill>
                      <a:srgbClr val="6633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1" name="Gerader Verbinder 60"/>
                  <p:cNvCxnSpPr/>
                  <p:nvPr/>
                </p:nvCxnSpPr>
                <p:spPr>
                  <a:xfrm>
                    <a:off x="1418804" y="2708920"/>
                    <a:ext cx="80808" cy="0"/>
                  </a:xfrm>
                  <a:prstGeom prst="line">
                    <a:avLst/>
                  </a:prstGeom>
                  <a:ln w="12700">
                    <a:solidFill>
                      <a:srgbClr val="6633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34" name="Gruppieren 33"/>
                <p:cNvGrpSpPr/>
                <p:nvPr/>
              </p:nvGrpSpPr>
              <p:grpSpPr>
                <a:xfrm rot="1008938">
                  <a:off x="1598862" y="2918196"/>
                  <a:ext cx="108355" cy="127788"/>
                  <a:chOff x="1391257" y="2586784"/>
                  <a:chExt cx="108355" cy="127788"/>
                </a:xfrm>
              </p:grpSpPr>
              <p:cxnSp>
                <p:nvCxnSpPr>
                  <p:cNvPr id="58" name="Gerader Verbinder 57"/>
                  <p:cNvCxnSpPr/>
                  <p:nvPr/>
                </p:nvCxnSpPr>
                <p:spPr>
                  <a:xfrm rot="20591062">
                    <a:off x="1391257" y="2586784"/>
                    <a:ext cx="16380" cy="127788"/>
                  </a:xfrm>
                  <a:prstGeom prst="line">
                    <a:avLst/>
                  </a:prstGeom>
                  <a:ln w="12700">
                    <a:solidFill>
                      <a:srgbClr val="6633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9" name="Gerader Verbinder 58"/>
                  <p:cNvCxnSpPr/>
                  <p:nvPr/>
                </p:nvCxnSpPr>
                <p:spPr>
                  <a:xfrm>
                    <a:off x="1418804" y="2708920"/>
                    <a:ext cx="80808" cy="0"/>
                  </a:xfrm>
                  <a:prstGeom prst="line">
                    <a:avLst/>
                  </a:prstGeom>
                  <a:ln w="12700">
                    <a:solidFill>
                      <a:srgbClr val="6633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35" name="Oval 256"/>
                <p:cNvSpPr>
                  <a:spLocks noChangeArrowheads="1"/>
                </p:cNvSpPr>
                <p:nvPr/>
              </p:nvSpPr>
              <p:spPr bwMode="auto">
                <a:xfrm rot="5400000" flipH="1">
                  <a:off x="1715816" y="2800952"/>
                  <a:ext cx="81394" cy="92605"/>
                </a:xfrm>
                <a:prstGeom prst="ellipse">
                  <a:avLst/>
                </a:prstGeom>
                <a:solidFill>
                  <a:srgbClr val="800000"/>
                </a:solidFill>
                <a:ln w="9525">
                  <a:solidFill>
                    <a:srgbClr val="80000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de-DE"/>
                </a:p>
              </p:txBody>
            </p:sp>
            <p:grpSp>
              <p:nvGrpSpPr>
                <p:cNvPr id="36" name="Gruppieren 35"/>
                <p:cNvGrpSpPr/>
                <p:nvPr/>
              </p:nvGrpSpPr>
              <p:grpSpPr>
                <a:xfrm rot="311957" flipV="1">
                  <a:off x="1442213" y="3198150"/>
                  <a:ext cx="294279" cy="368430"/>
                  <a:chOff x="1268428" y="2417345"/>
                  <a:chExt cx="231472" cy="285354"/>
                </a:xfrm>
              </p:grpSpPr>
              <p:cxnSp>
                <p:nvCxnSpPr>
                  <p:cNvPr id="56" name="Gerader Verbinder 55"/>
                  <p:cNvCxnSpPr/>
                  <p:nvPr/>
                </p:nvCxnSpPr>
                <p:spPr>
                  <a:xfrm rot="311957">
                    <a:off x="1268428" y="2417345"/>
                    <a:ext cx="97243" cy="278206"/>
                  </a:xfrm>
                  <a:prstGeom prst="line">
                    <a:avLst/>
                  </a:prstGeom>
                  <a:ln w="12700">
                    <a:solidFill>
                      <a:srgbClr val="6633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7" name="Gerader Verbinder 56"/>
                  <p:cNvCxnSpPr/>
                  <p:nvPr/>
                </p:nvCxnSpPr>
                <p:spPr>
                  <a:xfrm rot="311957" flipV="1">
                    <a:off x="1347047" y="2702099"/>
                    <a:ext cx="152853" cy="600"/>
                  </a:xfrm>
                  <a:prstGeom prst="line">
                    <a:avLst/>
                  </a:prstGeom>
                  <a:ln w="12700">
                    <a:solidFill>
                      <a:srgbClr val="6633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37" name="Gruppieren 36"/>
                <p:cNvGrpSpPr/>
                <p:nvPr/>
              </p:nvGrpSpPr>
              <p:grpSpPr>
                <a:xfrm rot="19988405" flipH="1">
                  <a:off x="1793369" y="2929298"/>
                  <a:ext cx="119622" cy="111617"/>
                  <a:chOff x="1406558" y="2595817"/>
                  <a:chExt cx="93054" cy="119920"/>
                </a:xfrm>
              </p:grpSpPr>
              <p:cxnSp>
                <p:nvCxnSpPr>
                  <p:cNvPr id="54" name="Gerader Verbinder 53"/>
                  <p:cNvCxnSpPr/>
                  <p:nvPr/>
                </p:nvCxnSpPr>
                <p:spPr>
                  <a:xfrm rot="19988405" flipH="1">
                    <a:off x="1406558" y="2595817"/>
                    <a:ext cx="1851" cy="119920"/>
                  </a:xfrm>
                  <a:prstGeom prst="line">
                    <a:avLst/>
                  </a:prstGeom>
                  <a:ln w="12700">
                    <a:solidFill>
                      <a:srgbClr val="6633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5" name="Gerader Verbinder 54"/>
                  <p:cNvCxnSpPr/>
                  <p:nvPr/>
                </p:nvCxnSpPr>
                <p:spPr>
                  <a:xfrm>
                    <a:off x="1418804" y="2708920"/>
                    <a:ext cx="80808" cy="0"/>
                  </a:xfrm>
                  <a:prstGeom prst="line">
                    <a:avLst/>
                  </a:prstGeom>
                  <a:ln w="12700">
                    <a:solidFill>
                      <a:srgbClr val="6633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38" name="Gruppieren 37"/>
                <p:cNvGrpSpPr/>
                <p:nvPr/>
              </p:nvGrpSpPr>
              <p:grpSpPr>
                <a:xfrm rot="20901235" flipH="1">
                  <a:off x="1825146" y="2963088"/>
                  <a:ext cx="352890" cy="122547"/>
                  <a:chOff x="1212987" y="2570832"/>
                  <a:chExt cx="310175" cy="173300"/>
                </a:xfrm>
              </p:grpSpPr>
              <p:cxnSp>
                <p:nvCxnSpPr>
                  <p:cNvPr id="52" name="Gerader Verbinder 51"/>
                  <p:cNvCxnSpPr/>
                  <p:nvPr/>
                </p:nvCxnSpPr>
                <p:spPr>
                  <a:xfrm rot="20901235">
                    <a:off x="1212987" y="2570832"/>
                    <a:ext cx="205854" cy="173300"/>
                  </a:xfrm>
                  <a:prstGeom prst="line">
                    <a:avLst/>
                  </a:prstGeom>
                  <a:ln w="12700">
                    <a:solidFill>
                      <a:srgbClr val="6633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3" name="Gerader Verbinder 52"/>
                  <p:cNvCxnSpPr>
                    <a:endCxn id="40" idx="2"/>
                  </p:cNvCxnSpPr>
                  <p:nvPr/>
                </p:nvCxnSpPr>
                <p:spPr>
                  <a:xfrm rot="20901235">
                    <a:off x="1420647" y="2702087"/>
                    <a:ext cx="102515" cy="23133"/>
                  </a:xfrm>
                  <a:prstGeom prst="line">
                    <a:avLst/>
                  </a:prstGeom>
                  <a:ln w="12700">
                    <a:solidFill>
                      <a:srgbClr val="6633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39" name="Gruppieren 38"/>
                <p:cNvGrpSpPr/>
                <p:nvPr/>
              </p:nvGrpSpPr>
              <p:grpSpPr>
                <a:xfrm rot="20776471" flipH="1" flipV="1">
                  <a:off x="1848129" y="3155504"/>
                  <a:ext cx="289171" cy="431102"/>
                  <a:chOff x="1244865" y="2375027"/>
                  <a:chExt cx="254747" cy="333893"/>
                </a:xfrm>
              </p:grpSpPr>
              <p:cxnSp>
                <p:nvCxnSpPr>
                  <p:cNvPr id="50" name="Gerader Verbinder 49"/>
                  <p:cNvCxnSpPr/>
                  <p:nvPr/>
                </p:nvCxnSpPr>
                <p:spPr>
                  <a:xfrm rot="823529">
                    <a:off x="1244865" y="2375027"/>
                    <a:ext cx="228438" cy="314557"/>
                  </a:xfrm>
                  <a:prstGeom prst="line">
                    <a:avLst/>
                  </a:prstGeom>
                  <a:ln w="12700">
                    <a:solidFill>
                      <a:srgbClr val="6633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1" name="Gerader Verbinder 50"/>
                  <p:cNvCxnSpPr/>
                  <p:nvPr/>
                </p:nvCxnSpPr>
                <p:spPr>
                  <a:xfrm>
                    <a:off x="1418804" y="2708920"/>
                    <a:ext cx="80808" cy="0"/>
                  </a:xfrm>
                  <a:prstGeom prst="line">
                    <a:avLst/>
                  </a:prstGeom>
                  <a:ln w="12700">
                    <a:solidFill>
                      <a:srgbClr val="6633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40" name="Oval 257"/>
                <p:cNvSpPr>
                  <a:spLocks noChangeArrowheads="1"/>
                </p:cNvSpPr>
                <p:nvPr/>
              </p:nvSpPr>
              <p:spPr bwMode="auto">
                <a:xfrm flipH="1">
                  <a:off x="1677300" y="3004242"/>
                  <a:ext cx="158477" cy="167502"/>
                </a:xfrm>
                <a:prstGeom prst="ellipse">
                  <a:avLst/>
                </a:prstGeom>
                <a:solidFill>
                  <a:srgbClr val="800000"/>
                </a:solidFill>
                <a:ln w="9525">
                  <a:solidFill>
                    <a:srgbClr val="80000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de-DE"/>
                </a:p>
              </p:txBody>
            </p:sp>
            <p:sp>
              <p:nvSpPr>
                <p:cNvPr id="41" name="Oval 257"/>
                <p:cNvSpPr>
                  <a:spLocks noChangeArrowheads="1"/>
                </p:cNvSpPr>
                <p:nvPr/>
              </p:nvSpPr>
              <p:spPr bwMode="auto">
                <a:xfrm flipH="1">
                  <a:off x="1722432" y="3163554"/>
                  <a:ext cx="79281" cy="90853"/>
                </a:xfrm>
                <a:prstGeom prst="ellipse">
                  <a:avLst/>
                </a:prstGeom>
                <a:solidFill>
                  <a:srgbClr val="800000"/>
                </a:solidFill>
                <a:ln w="9525">
                  <a:solidFill>
                    <a:srgbClr val="80000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de-DE"/>
                </a:p>
              </p:txBody>
            </p:sp>
            <p:cxnSp>
              <p:nvCxnSpPr>
                <p:cNvPr id="42" name="Gerader Verbinder 41"/>
                <p:cNvCxnSpPr/>
                <p:nvPr/>
              </p:nvCxnSpPr>
              <p:spPr>
                <a:xfrm flipV="1">
                  <a:off x="1308422" y="3558830"/>
                  <a:ext cx="136763" cy="136262"/>
                </a:xfrm>
                <a:prstGeom prst="line">
                  <a:avLst/>
                </a:prstGeom>
                <a:ln w="12700">
                  <a:solidFill>
                    <a:srgbClr val="6633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3" name="Gerader Verbinder 42"/>
                <p:cNvCxnSpPr/>
                <p:nvPr/>
              </p:nvCxnSpPr>
              <p:spPr>
                <a:xfrm flipH="1" flipV="1">
                  <a:off x="2139835" y="3584342"/>
                  <a:ext cx="130592" cy="74405"/>
                </a:xfrm>
                <a:prstGeom prst="line">
                  <a:avLst/>
                </a:prstGeom>
                <a:ln w="12700">
                  <a:solidFill>
                    <a:srgbClr val="6633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4" name="Flussdiagramm: Gespeicherte Daten 43"/>
                <p:cNvSpPr/>
                <p:nvPr/>
              </p:nvSpPr>
              <p:spPr>
                <a:xfrm rot="16200000">
                  <a:off x="1729418" y="3400940"/>
                  <a:ext cx="67016" cy="316647"/>
                </a:xfrm>
                <a:prstGeom prst="flowChartOnlineStorage">
                  <a:avLst/>
                </a:prstGeom>
                <a:solidFill>
                  <a:srgbClr val="800000"/>
                </a:solidFill>
                <a:ln>
                  <a:solidFill>
                    <a:srgbClr val="80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5" name="Flussdiagramm: Gespeicherte Daten 44"/>
                <p:cNvSpPr/>
                <p:nvPr/>
              </p:nvSpPr>
              <p:spPr>
                <a:xfrm rot="16200000">
                  <a:off x="1751441" y="3685703"/>
                  <a:ext cx="36000" cy="144000"/>
                </a:xfrm>
                <a:prstGeom prst="flowChartOnlineStorage">
                  <a:avLst/>
                </a:prstGeom>
                <a:solidFill>
                  <a:srgbClr val="800000"/>
                </a:solidFill>
                <a:ln>
                  <a:solidFill>
                    <a:srgbClr val="80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46" name="Gruppieren 45"/>
                <p:cNvGrpSpPr/>
                <p:nvPr/>
              </p:nvGrpSpPr>
              <p:grpSpPr>
                <a:xfrm>
                  <a:off x="1645654" y="2833884"/>
                  <a:ext cx="220195" cy="183845"/>
                  <a:chOff x="3005808" y="2732732"/>
                  <a:chExt cx="220195" cy="183845"/>
                </a:xfrm>
                <a:solidFill>
                  <a:srgbClr val="800000"/>
                </a:solidFill>
              </p:grpSpPr>
              <p:sp>
                <p:nvSpPr>
                  <p:cNvPr id="47" name="Oval 256"/>
                  <p:cNvSpPr>
                    <a:spLocks noChangeArrowheads="1"/>
                  </p:cNvSpPr>
                  <p:nvPr/>
                </p:nvSpPr>
                <p:spPr bwMode="auto">
                  <a:xfrm rot="5400000" flipH="1">
                    <a:off x="3024255" y="2736986"/>
                    <a:ext cx="183845" cy="175338"/>
                  </a:xfrm>
                  <a:prstGeom prst="ellipse">
                    <a:avLst/>
                  </a:prstGeom>
                  <a:grpFill/>
                  <a:ln w="9525">
                    <a:solidFill>
                      <a:srgbClr val="800000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de-DE"/>
                  </a:p>
                </p:txBody>
              </p:sp>
              <p:sp>
                <p:nvSpPr>
                  <p:cNvPr id="48" name="Oval 256"/>
                  <p:cNvSpPr>
                    <a:spLocks noChangeArrowheads="1"/>
                  </p:cNvSpPr>
                  <p:nvPr/>
                </p:nvSpPr>
                <p:spPr bwMode="auto">
                  <a:xfrm rot="5400000" flipH="1">
                    <a:off x="3153995" y="2808347"/>
                    <a:ext cx="72008" cy="72008"/>
                  </a:xfrm>
                  <a:prstGeom prst="ellipse">
                    <a:avLst/>
                  </a:prstGeom>
                  <a:grpFill/>
                  <a:ln w="9525">
                    <a:solidFill>
                      <a:srgbClr val="800000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de-DE"/>
                  </a:p>
                </p:txBody>
              </p:sp>
              <p:sp>
                <p:nvSpPr>
                  <p:cNvPr id="49" name="Oval 256"/>
                  <p:cNvSpPr>
                    <a:spLocks noChangeArrowheads="1"/>
                  </p:cNvSpPr>
                  <p:nvPr/>
                </p:nvSpPr>
                <p:spPr bwMode="auto">
                  <a:xfrm rot="5400000" flipH="1">
                    <a:off x="3005808" y="2808347"/>
                    <a:ext cx="72008" cy="72008"/>
                  </a:xfrm>
                  <a:prstGeom prst="ellipse">
                    <a:avLst/>
                  </a:prstGeom>
                  <a:grpFill/>
                  <a:ln w="9525">
                    <a:solidFill>
                      <a:srgbClr val="800000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de-DE"/>
                  </a:p>
                </p:txBody>
              </p:sp>
            </p:grpSp>
          </p:grpSp>
          <p:sp>
            <p:nvSpPr>
              <p:cNvPr id="27" name="Rechteck 26"/>
              <p:cNvSpPr/>
              <p:nvPr/>
            </p:nvSpPr>
            <p:spPr>
              <a:xfrm>
                <a:off x="193734" y="319702"/>
                <a:ext cx="1394647" cy="1379704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66" name="Foliennummernplatzhalter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</p:spPr>
        <p:txBody>
          <a:bodyPr/>
          <a:lstStyle/>
          <a:p>
            <a:fld id="{5C2081C4-679B-4BE4-ABE3-7A20E107559E}" type="slidenum">
              <a:rPr lang="en-GB" smtClean="0"/>
              <a:t>1</a:t>
            </a:fld>
            <a:endParaRPr lang="en-GB" dirty="0"/>
          </a:p>
        </p:txBody>
      </p:sp>
      <p:pic>
        <p:nvPicPr>
          <p:cNvPr id="67" name="Grafik 66"/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575" y="3549991"/>
            <a:ext cx="3074064" cy="2963961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68" name="Grafik 67"/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9293" y="4412725"/>
            <a:ext cx="2243962" cy="208296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71" name="Grafik 70"/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8421" y="3719661"/>
            <a:ext cx="570895" cy="529934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72" name="Grafik 71"/>
          <p:cNvPicPr>
            <a:picLocks noChangeAspect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6257" y="2953761"/>
            <a:ext cx="1276266" cy="1295834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167157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920" y="0"/>
            <a:ext cx="683633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0361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48</TotalTime>
  <Words>60</Words>
  <Application>Microsoft Office PowerPoint</Application>
  <PresentationFormat>Bildschirmpräsentation (4:3)</PresentationFormat>
  <Paragraphs>4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Andra Thiel</dc:creator>
  <cp:lastModifiedBy>Andra Thiel</cp:lastModifiedBy>
  <cp:revision>11</cp:revision>
  <dcterms:created xsi:type="dcterms:W3CDTF">2014-05-03T20:25:29Z</dcterms:created>
  <dcterms:modified xsi:type="dcterms:W3CDTF">2015-06-07T22:46:50Z</dcterms:modified>
</cp:coreProperties>
</file>